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handoutMasterIdLst>
    <p:handoutMasterId r:id="rId18"/>
  </p:handoutMasterIdLst>
  <p:sldIdLst>
    <p:sldId id="283" r:id="rId5"/>
    <p:sldId id="384" r:id="rId6"/>
    <p:sldId id="284" r:id="rId7"/>
    <p:sldId id="309" r:id="rId8"/>
    <p:sldId id="310" r:id="rId9"/>
    <p:sldId id="311" r:id="rId10"/>
    <p:sldId id="312" r:id="rId11"/>
    <p:sldId id="313" r:id="rId12"/>
    <p:sldId id="314" r:id="rId13"/>
    <p:sldId id="315" r:id="rId14"/>
    <p:sldId id="316" r:id="rId15"/>
    <p:sldId id="39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296702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03 | The Pipeline : Getting Connected</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Cmdlets that kill</a:t>
            </a:r>
            <a:br>
              <a:rPr lang="en-GB" dirty="0"/>
            </a:br>
            <a:endParaRPr lang="en-US" dirty="0"/>
          </a:p>
        </p:txBody>
      </p:sp>
      <p:sp>
        <p:nvSpPr>
          <p:cNvPr id="3" name="Content Placeholder 2"/>
          <p:cNvSpPr>
            <a:spLocks noGrp="1"/>
          </p:cNvSpPr>
          <p:nvPr>
            <p:ph sz="quarter" idx="10"/>
          </p:nvPr>
        </p:nvSpPr>
        <p:spPr>
          <a:xfrm>
            <a:off x="1623161" y="1064098"/>
            <a:ext cx="5459655" cy="2746265"/>
          </a:xfrm>
        </p:spPr>
        <p:txBody>
          <a:bodyPr/>
          <a:lstStyle/>
          <a:p>
            <a:r>
              <a:rPr lang="en-US" dirty="0"/>
              <a:t>Stop-Process / kill</a:t>
            </a:r>
          </a:p>
          <a:p>
            <a:r>
              <a:rPr lang="en-US" dirty="0"/>
              <a:t>Stop-service</a:t>
            </a:r>
          </a:p>
          <a:p>
            <a:r>
              <a:rPr lang="en-US" dirty="0"/>
              <a:t>$</a:t>
            </a:r>
            <a:r>
              <a:rPr lang="en-US" dirty="0" err="1"/>
              <a:t>ConfirmPreference</a:t>
            </a:r>
            <a:endParaRPr lang="en-US" dirty="0"/>
          </a:p>
          <a:p>
            <a:endParaRPr lang="en-US" dirty="0"/>
          </a:p>
        </p:txBody>
      </p:sp>
      <p:sp>
        <p:nvSpPr>
          <p:cNvPr id="5" name="Content Placeholder 2"/>
          <p:cNvSpPr txBox="1">
            <a:spLocks/>
          </p:cNvSpPr>
          <p:nvPr/>
        </p:nvSpPr>
        <p:spPr>
          <a:xfrm>
            <a:off x="7098922" y="1059370"/>
            <a:ext cx="4278095" cy="2746265"/>
          </a:xfrm>
          <a:prstGeom prst="rect">
            <a:avLst/>
          </a:prstGeom>
        </p:spPr>
        <p:txBody>
          <a:bodyPr/>
          <a:lstStyle>
            <a:lvl1pPr marL="342783" indent="-342783" algn="l" defTabSz="914088" rtl="0" eaLnBrk="1" latinLnBrk="0" hangingPunct="1">
              <a:spcBef>
                <a:spcPts val="1400"/>
              </a:spcBef>
              <a:buFont typeface="Arial" pitchFamily="34" charset="0"/>
              <a:buChar char="•"/>
              <a:defRPr sz="3200" b="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lumMod val="75000"/>
                    <a:lumOff val="25000"/>
                  </a:schemeClr>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a:t>
            </a:r>
            <a:r>
              <a:rPr lang="en-US" dirty="0" err="1" smtClean="0"/>
              <a:t>WhatIfPreference</a:t>
            </a:r>
            <a:endParaRPr lang="en-US" dirty="0" smtClean="0"/>
          </a:p>
          <a:p>
            <a:r>
              <a:rPr lang="en-US" dirty="0" smtClean="0"/>
              <a:t>-</a:t>
            </a:r>
            <a:r>
              <a:rPr lang="en-US" dirty="0"/>
              <a:t>Confirm</a:t>
            </a:r>
          </a:p>
          <a:p>
            <a:r>
              <a:rPr lang="en-US" dirty="0"/>
              <a:t>-</a:t>
            </a:r>
            <a:r>
              <a:rPr lang="en-US" dirty="0" err="1"/>
              <a:t>Whatif</a:t>
            </a:r>
            <a:endParaRPr lang="en-US" dirty="0"/>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737" y="3375397"/>
            <a:ext cx="10832577" cy="5844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637" y="4658097"/>
            <a:ext cx="10887130" cy="19483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917955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28556261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1563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379514" y="3691466"/>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935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What’s the pipeline and what does it do?</a:t>
            </a:r>
          </a:p>
          <a:p>
            <a:r>
              <a:rPr lang="en-GB" dirty="0" smtClean="0"/>
              <a:t>Exporting/Importing CSV</a:t>
            </a:r>
          </a:p>
          <a:p>
            <a:r>
              <a:rPr lang="en-GB" dirty="0" smtClean="0"/>
              <a:t>Exporting/Importing XML</a:t>
            </a:r>
          </a:p>
          <a:p>
            <a:r>
              <a:rPr lang="en-GB" dirty="0" smtClean="0"/>
              <a:t>Other files and printers</a:t>
            </a:r>
          </a:p>
          <a:p>
            <a:r>
              <a:rPr lang="en-GB" dirty="0" smtClean="0"/>
              <a:t>Displaying information in a GUI</a:t>
            </a:r>
          </a:p>
          <a:p>
            <a:r>
              <a:rPr lang="en-GB" dirty="0" smtClean="0"/>
              <a:t>Making a webpage of information</a:t>
            </a:r>
          </a:p>
          <a:p>
            <a:r>
              <a:rPr lang="en-GB" dirty="0" smtClean="0"/>
              <a:t>Cmdlets that kill</a:t>
            </a:r>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What’s the pipeline and what does it do?</a:t>
            </a:r>
            <a:br>
              <a:rPr lang="en-GB" dirty="0"/>
            </a:br>
            <a:endParaRPr 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9967" y="1124002"/>
            <a:ext cx="654486" cy="10068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202" y="3522963"/>
            <a:ext cx="11335253" cy="3921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2396" y="5170717"/>
            <a:ext cx="6473265" cy="10614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Rectangle 7"/>
          <p:cNvSpPr>
            <a:spLocks/>
          </p:cNvSpPr>
          <p:nvPr/>
        </p:nvSpPr>
        <p:spPr bwMode="auto">
          <a:xfrm>
            <a:off x="597560" y="1354020"/>
            <a:ext cx="9983788"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nchor="ctr">
            <a:spAutoFit/>
          </a:bodyPr>
          <a:lstStyle/>
          <a:p>
            <a:pPr algn="ctr" eaLnBrk="1" hangingPunct="1"/>
            <a:r>
              <a:rPr lang="en-US" sz="3800" dirty="0">
                <a:solidFill>
                  <a:schemeClr val="tx1"/>
                </a:solidFill>
                <a:latin typeface="Arial Bold" charset="0"/>
                <a:ea typeface="MS PGothic" charset="0"/>
                <a:cs typeface="ヒラギノ角ゴ ProN W3" charset="0"/>
                <a:sym typeface="Arial Bold" charset="0"/>
              </a:rPr>
              <a:t>Pipe character located above the Enter key</a:t>
            </a:r>
          </a:p>
        </p:txBody>
      </p:sp>
      <p:sp>
        <p:nvSpPr>
          <p:cNvPr id="11" name="Rectangle 6"/>
          <p:cNvSpPr>
            <a:spLocks/>
          </p:cNvSpPr>
          <p:nvPr/>
        </p:nvSpPr>
        <p:spPr bwMode="auto">
          <a:xfrm>
            <a:off x="1144530" y="4169934"/>
            <a:ext cx="8350502" cy="25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eaLnBrk="1" hangingPunct="1"/>
            <a:endParaRPr lang="en-US" sz="3800" dirty="0">
              <a:solidFill>
                <a:schemeClr val="tx1"/>
              </a:solidFill>
              <a:latin typeface="Arial Bold" charset="0"/>
              <a:ea typeface="MS PGothic" charset="0"/>
              <a:cs typeface="ヒラギノ角ゴ ProN W3" charset="0"/>
              <a:sym typeface="Arial Bold" charset="0"/>
            </a:endParaRPr>
          </a:p>
        </p:txBody>
      </p:sp>
      <p:sp>
        <p:nvSpPr>
          <p:cNvPr id="12" name="AutoShape 3"/>
          <p:cNvSpPr>
            <a:spLocks/>
          </p:cNvSpPr>
          <p:nvPr/>
        </p:nvSpPr>
        <p:spPr bwMode="auto">
          <a:xfrm>
            <a:off x="1168400" y="9499600"/>
            <a:ext cx="6172200" cy="1714500"/>
          </a:xfrm>
          <a:custGeom>
            <a:avLst/>
            <a:gdLst>
              <a:gd name="T0" fmla="*/ 2147483646 w 18768"/>
              <a:gd name="T1" fmla="*/ 0 h 21600"/>
              <a:gd name="T2" fmla="*/ 0 w 18768"/>
              <a:gd name="T3" fmla="*/ 2147483646 h 21600"/>
              <a:gd name="T4" fmla="*/ 0 w 18768"/>
              <a:gd name="T5" fmla="*/ 2147483646 h 21600"/>
              <a:gd name="T6" fmla="*/ 2147483646 w 18768"/>
              <a:gd name="T7" fmla="*/ 2147483646 h 21600"/>
              <a:gd name="T8" fmla="*/ 2147483646 w 18768"/>
              <a:gd name="T9" fmla="*/ 2147483646 h 21600"/>
              <a:gd name="T10" fmla="*/ 2147483646 w 18768"/>
              <a:gd name="T11" fmla="*/ 2147483646 h 21600"/>
              <a:gd name="T12" fmla="*/ 2147483646 w 18768"/>
              <a:gd name="T13" fmla="*/ 2147483646 h 21600"/>
              <a:gd name="T14" fmla="*/ 2147483646 w 18768"/>
              <a:gd name="T15" fmla="*/ 2147483646 h 21600"/>
              <a:gd name="T16" fmla="*/ 2147483646 w 18768"/>
              <a:gd name="T17" fmla="*/ 2147483646 h 21600"/>
              <a:gd name="T18" fmla="*/ 2147483646 w 18768"/>
              <a:gd name="T19" fmla="*/ 2147483646 h 21600"/>
              <a:gd name="T20" fmla="*/ 2147483646 w 18768"/>
              <a:gd name="T21" fmla="*/ 0 h 21600"/>
              <a:gd name="T22" fmla="*/ 2147483646 w 18768"/>
              <a:gd name="T23" fmla="*/ 0 h 21600"/>
              <a:gd name="T24" fmla="*/ 2147483646 w 18768"/>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768"/>
              <a:gd name="T40" fmla="*/ 0 h 21600"/>
              <a:gd name="T41" fmla="*/ 18768 w 18768"/>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768" h="21600">
                <a:moveTo>
                  <a:pt x="772" y="0"/>
                </a:moveTo>
                <a:cubicBezTo>
                  <a:pt x="346" y="0"/>
                  <a:pt x="0" y="1433"/>
                  <a:pt x="0" y="3200"/>
                </a:cubicBezTo>
                <a:lnTo>
                  <a:pt x="0" y="18400"/>
                </a:lnTo>
                <a:cubicBezTo>
                  <a:pt x="0" y="20167"/>
                  <a:pt x="346" y="21600"/>
                  <a:pt x="772" y="21600"/>
                </a:cubicBezTo>
                <a:lnTo>
                  <a:pt x="17995" y="21600"/>
                </a:lnTo>
                <a:cubicBezTo>
                  <a:pt x="18422" y="21600"/>
                  <a:pt x="18768" y="20167"/>
                  <a:pt x="18768" y="18400"/>
                </a:cubicBezTo>
                <a:lnTo>
                  <a:pt x="18768" y="14515"/>
                </a:lnTo>
                <a:lnTo>
                  <a:pt x="21600" y="12910"/>
                </a:lnTo>
                <a:lnTo>
                  <a:pt x="18768" y="11310"/>
                </a:lnTo>
                <a:lnTo>
                  <a:pt x="18768" y="3200"/>
                </a:lnTo>
                <a:cubicBezTo>
                  <a:pt x="18768" y="1433"/>
                  <a:pt x="18422" y="0"/>
                  <a:pt x="17995" y="0"/>
                </a:cubicBezTo>
                <a:lnTo>
                  <a:pt x="772" y="0"/>
                </a:lnTo>
                <a:close/>
                <a:moveTo>
                  <a:pt x="772"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13" name="AutoShape 3"/>
          <p:cNvSpPr>
            <a:spLocks/>
          </p:cNvSpPr>
          <p:nvPr/>
        </p:nvSpPr>
        <p:spPr bwMode="auto">
          <a:xfrm>
            <a:off x="1320800" y="9652000"/>
            <a:ext cx="6172200" cy="1714500"/>
          </a:xfrm>
          <a:custGeom>
            <a:avLst/>
            <a:gdLst>
              <a:gd name="T0" fmla="*/ 2147483646 w 18768"/>
              <a:gd name="T1" fmla="*/ 0 h 21600"/>
              <a:gd name="T2" fmla="*/ 0 w 18768"/>
              <a:gd name="T3" fmla="*/ 2147483646 h 21600"/>
              <a:gd name="T4" fmla="*/ 0 w 18768"/>
              <a:gd name="T5" fmla="*/ 2147483646 h 21600"/>
              <a:gd name="T6" fmla="*/ 2147483646 w 18768"/>
              <a:gd name="T7" fmla="*/ 2147483646 h 21600"/>
              <a:gd name="T8" fmla="*/ 2147483646 w 18768"/>
              <a:gd name="T9" fmla="*/ 2147483646 h 21600"/>
              <a:gd name="T10" fmla="*/ 2147483646 w 18768"/>
              <a:gd name="T11" fmla="*/ 2147483646 h 21600"/>
              <a:gd name="T12" fmla="*/ 2147483646 w 18768"/>
              <a:gd name="T13" fmla="*/ 2147483646 h 21600"/>
              <a:gd name="T14" fmla="*/ 2147483646 w 18768"/>
              <a:gd name="T15" fmla="*/ 2147483646 h 21600"/>
              <a:gd name="T16" fmla="*/ 2147483646 w 18768"/>
              <a:gd name="T17" fmla="*/ 2147483646 h 21600"/>
              <a:gd name="T18" fmla="*/ 2147483646 w 18768"/>
              <a:gd name="T19" fmla="*/ 2147483646 h 21600"/>
              <a:gd name="T20" fmla="*/ 2147483646 w 18768"/>
              <a:gd name="T21" fmla="*/ 0 h 21600"/>
              <a:gd name="T22" fmla="*/ 2147483646 w 18768"/>
              <a:gd name="T23" fmla="*/ 0 h 21600"/>
              <a:gd name="T24" fmla="*/ 2147483646 w 18768"/>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768"/>
              <a:gd name="T40" fmla="*/ 0 h 21600"/>
              <a:gd name="T41" fmla="*/ 18768 w 18768"/>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768" h="21600">
                <a:moveTo>
                  <a:pt x="772" y="0"/>
                </a:moveTo>
                <a:cubicBezTo>
                  <a:pt x="346" y="0"/>
                  <a:pt x="0" y="1433"/>
                  <a:pt x="0" y="3200"/>
                </a:cubicBezTo>
                <a:lnTo>
                  <a:pt x="0" y="18400"/>
                </a:lnTo>
                <a:cubicBezTo>
                  <a:pt x="0" y="20167"/>
                  <a:pt x="346" y="21600"/>
                  <a:pt x="772" y="21600"/>
                </a:cubicBezTo>
                <a:lnTo>
                  <a:pt x="17995" y="21600"/>
                </a:lnTo>
                <a:cubicBezTo>
                  <a:pt x="18422" y="21600"/>
                  <a:pt x="18768" y="20167"/>
                  <a:pt x="18768" y="18400"/>
                </a:cubicBezTo>
                <a:lnTo>
                  <a:pt x="18768" y="14515"/>
                </a:lnTo>
                <a:lnTo>
                  <a:pt x="21600" y="12910"/>
                </a:lnTo>
                <a:lnTo>
                  <a:pt x="18768" y="11310"/>
                </a:lnTo>
                <a:lnTo>
                  <a:pt x="18768" y="3200"/>
                </a:lnTo>
                <a:cubicBezTo>
                  <a:pt x="18768" y="1433"/>
                  <a:pt x="18422" y="0"/>
                  <a:pt x="17995" y="0"/>
                </a:cubicBezTo>
                <a:lnTo>
                  <a:pt x="772" y="0"/>
                </a:lnTo>
                <a:close/>
                <a:moveTo>
                  <a:pt x="772" y="0"/>
                </a:moveTo>
              </a:path>
            </a:pathLst>
          </a:custGeom>
          <a:gradFill rotWithShape="0">
            <a:gsLst>
              <a:gs pos="0">
                <a:srgbClr val="FFFFFF">
                  <a:alpha val="50000"/>
                </a:srgbClr>
              </a:gs>
              <a:gs pos="100000">
                <a:srgbClr val="B1852A"/>
              </a:gs>
            </a:gsLst>
            <a:lin ang="0" scaled="1"/>
          </a:gradFill>
          <a:ln w="12700">
            <a:solidFill>
              <a:srgbClr val="4B4B4B"/>
            </a:solidFill>
            <a:miter lim="800000"/>
            <a:headEnd/>
            <a:tailEnd/>
          </a:ln>
        </p:spPr>
        <p:txBody>
          <a:bodyPr lIns="0" tIns="0" rIns="0" bIns="0"/>
          <a:lstStyle/>
          <a:p>
            <a:endParaRPr lang="en-US"/>
          </a:p>
        </p:txBody>
      </p:sp>
      <p:sp>
        <p:nvSpPr>
          <p:cNvPr id="15" name="Down Arrow 14"/>
          <p:cNvSpPr/>
          <p:nvPr/>
        </p:nvSpPr>
        <p:spPr>
          <a:xfrm>
            <a:off x="3665783" y="2867593"/>
            <a:ext cx="392762" cy="53685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3231558" y="2199798"/>
            <a:ext cx="6035276" cy="738664"/>
          </a:xfrm>
          <a:prstGeom prst="rect">
            <a:avLst/>
          </a:prstGeom>
          <a:noFill/>
        </p:spPr>
        <p:txBody>
          <a:bodyPr wrap="none" rtlCol="0">
            <a:spAutoFit/>
          </a:bodyPr>
          <a:lstStyle/>
          <a:p>
            <a:r>
              <a:rPr lang="en-US" sz="2400" dirty="0" smtClean="0">
                <a:latin typeface="Arial Bold" charset="0"/>
                <a:ea typeface="MS PGothic" charset="0"/>
                <a:cs typeface="ヒラギノ角ゴ ProN W3" charset="0"/>
                <a:sym typeface="Arial Bold" charset="0"/>
              </a:rPr>
              <a:t>Connects cmdlets to produce better results</a:t>
            </a:r>
            <a:endParaRPr lang="en-US" sz="2400" dirty="0">
              <a:latin typeface="Arial Bold" charset="0"/>
              <a:ea typeface="MS PGothic" charset="0"/>
              <a:cs typeface="ヒラギノ角ゴ ProN W3" charset="0"/>
              <a:sym typeface="Arial Bold" charset="0"/>
            </a:endParaRPr>
          </a:p>
          <a:p>
            <a:endParaRPr lang="en-US" dirty="0"/>
          </a:p>
        </p:txBody>
      </p:sp>
      <p:sp>
        <p:nvSpPr>
          <p:cNvPr id="17" name="Down Arrow 16"/>
          <p:cNvSpPr/>
          <p:nvPr/>
        </p:nvSpPr>
        <p:spPr>
          <a:xfrm>
            <a:off x="8557517" y="2875959"/>
            <a:ext cx="392762" cy="53685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2278021" y="4229373"/>
            <a:ext cx="7661022" cy="738664"/>
          </a:xfrm>
          <a:prstGeom prst="rect">
            <a:avLst/>
          </a:prstGeom>
          <a:noFill/>
        </p:spPr>
        <p:txBody>
          <a:bodyPr wrap="none" rtlCol="0">
            <a:spAutoFit/>
          </a:bodyPr>
          <a:lstStyle/>
          <a:p>
            <a:r>
              <a:rPr lang="en-US" sz="2400" dirty="0">
                <a:latin typeface="Arial Bold" charset="0"/>
                <a:ea typeface="MS PGothic" charset="0"/>
                <a:cs typeface="ヒラギノ角ゴ ProN W3" charset="0"/>
                <a:sym typeface="Arial Bold" charset="0"/>
              </a:rPr>
              <a:t>Can be broken into several lines </a:t>
            </a:r>
            <a:r>
              <a:rPr lang="en-US" sz="2400" dirty="0" smtClean="0">
                <a:latin typeface="Arial Bold" charset="0"/>
                <a:ea typeface="MS PGothic" charset="0"/>
                <a:cs typeface="ヒラギノ角ゴ ProN W3" charset="0"/>
                <a:sym typeface="Arial Bold" charset="0"/>
              </a:rPr>
              <a:t>to increase readability</a:t>
            </a:r>
            <a:endParaRPr lang="en-US" sz="2400" dirty="0">
              <a:latin typeface="Arial Bold" charset="0"/>
              <a:ea typeface="MS PGothic" charset="0"/>
              <a:cs typeface="ヒラギノ角ゴ ProN W3" charset="0"/>
              <a:sym typeface="Arial Bold" charset="0"/>
            </a:endParaRPr>
          </a:p>
          <a:p>
            <a:endParaRPr lang="en-US" dirty="0"/>
          </a:p>
        </p:txBody>
      </p:sp>
    </p:spTree>
    <p:extLst>
      <p:ext uri="{BB962C8B-B14F-4D97-AF65-F5344CB8AC3E}">
        <p14:creationId xmlns:p14="http://schemas.microsoft.com/office/powerpoint/2010/main" val="19746153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Exporting/Importing CSV</a:t>
            </a:r>
            <a:br>
              <a:rPr lang="en-GB" dirty="0"/>
            </a:b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5304"/>
            <a:ext cx="10107086" cy="257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0719" y="1975927"/>
            <a:ext cx="9546037" cy="285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7083" y="3765323"/>
            <a:ext cx="10404540" cy="29392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509503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Exporting/Importing XML</a:t>
            </a:r>
            <a:br>
              <a:rPr lang="en-GB" dirty="0"/>
            </a:b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495" y="3655463"/>
            <a:ext cx="11183734" cy="26944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86" y="1656259"/>
            <a:ext cx="11138617" cy="1292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678398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Other files and printers</a:t>
            </a:r>
            <a:br>
              <a:rPr lang="en-GB" dirty="0"/>
            </a:b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841" y="1164020"/>
            <a:ext cx="9860203" cy="24706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309" y="3380185"/>
            <a:ext cx="9190726" cy="22976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5501" y="4429647"/>
            <a:ext cx="9129936" cy="22824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437308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Displaying information in a GUI</a:t>
            </a:r>
            <a:br>
              <a:rPr lang="en-GB" dirty="0"/>
            </a:br>
            <a:endParaRPr lang="en-US" dirty="0"/>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64" y="916583"/>
            <a:ext cx="11083255" cy="27759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872" y="2344680"/>
            <a:ext cx="6686140" cy="43181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3953" y="3206099"/>
            <a:ext cx="5256751" cy="31837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337169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Making a webpage of information</a:t>
            </a:r>
            <a:br>
              <a:rPr lang="en-GB" dirty="0"/>
            </a:b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615" y="1223868"/>
            <a:ext cx="11583993" cy="25491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7390" y="3800573"/>
            <a:ext cx="8782458" cy="29274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71657402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schemas.microsoft.com/office/infopath/2007/PartnerControls"/>
    <ds:schemaRef ds:uri="http://schemas.microsoft.com/office/2006/documentManagement/types"/>
    <ds:schemaRef ds:uri="http://purl.org/dc/dcmitype/"/>
    <ds:schemaRef ds:uri="http://www.w3.org/XML/1998/namespace"/>
    <ds:schemaRef ds:uri="http://schemas.microsoft.com/office/2006/metadata/properties"/>
    <ds:schemaRef ds:uri="http://purl.org/dc/term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3603</TotalTime>
  <Words>195</Words>
  <Application>Microsoft Office PowerPoint</Application>
  <PresentationFormat>Custom</PresentationFormat>
  <Paragraphs>43</Paragraphs>
  <Slides>12</Slides>
  <Notes>3</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Theme</vt:lpstr>
      <vt:lpstr>PowerPoint Presentation</vt:lpstr>
      <vt:lpstr>Course Topics</vt:lpstr>
      <vt:lpstr>Module Overview</vt:lpstr>
      <vt:lpstr>What’s the pipeline and what does it do? </vt:lpstr>
      <vt:lpstr>Exporting/Importing CSV </vt:lpstr>
      <vt:lpstr>Exporting/Importing XML </vt:lpstr>
      <vt:lpstr>Other files and printers </vt:lpstr>
      <vt:lpstr>Displaying information in a GUI </vt:lpstr>
      <vt:lpstr>Making a webpage of information </vt:lpstr>
      <vt:lpstr>Cmdlets that kill </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120</cp:revision>
  <dcterms:created xsi:type="dcterms:W3CDTF">2013-02-15T23:12:42Z</dcterms:created>
  <dcterms:modified xsi:type="dcterms:W3CDTF">2015-04-19T20:29:06Z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